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753600" cy="73152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712" y="5462016"/>
            <a:ext cx="1243584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 mute="1">
                <p:cTn id="2" fill="hold" display="0" repeatCount="indefinite">
                  <p:stCondLst>
                    <p:cond delay="0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Visual Logic of the Periodic Table</dc:title>
  <dc:subject/>
  <dc:creator>PersonWise</dc:creator>
  <cp:keywords/>
  <dc:description>Sample presentation generated and exported by PersonWise</dc:description>
  <cp:lastModifiedBy>PersonWise</cp:lastModifiedBy>
  <cp:revision>1</cp:revision>
  <dcterms:created xsi:type="dcterms:W3CDTF">2026-07-18T00:00:00Z</dcterms:created>
  <dcterms:modified xsi:type="dcterms:W3CDTF">2026-07-18T00:00:00Z</dcterms:modified>
  <cp:category/>
</cp:coreProperties>
</file>